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26279475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50" autoAdjust="0"/>
    <p:restoredTop sz="94660"/>
  </p:normalViewPr>
  <p:slideViewPr>
    <p:cSldViewPr snapToGrid="0">
      <p:cViewPr varScale="1">
        <p:scale>
          <a:sx n="53" d="100"/>
          <a:sy n="53" d="100"/>
        </p:scale>
        <p:origin x="9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84935" y="2474395"/>
            <a:ext cx="19709606" cy="5263774"/>
          </a:xfrm>
        </p:spPr>
        <p:txBody>
          <a:bodyPr anchor="b"/>
          <a:lstStyle>
            <a:lvl1pPr algn="ctr">
              <a:defRPr sz="12933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4935" y="7941160"/>
            <a:ext cx="19709606" cy="3650342"/>
          </a:xfrm>
        </p:spPr>
        <p:txBody>
          <a:bodyPr/>
          <a:lstStyle>
            <a:lvl1pPr marL="0" indent="0" algn="ctr">
              <a:buNone/>
              <a:defRPr sz="5173"/>
            </a:lvl1pPr>
            <a:lvl2pPr marL="985495" indent="0" algn="ctr">
              <a:buNone/>
              <a:defRPr sz="4311"/>
            </a:lvl2pPr>
            <a:lvl3pPr marL="1970989" indent="0" algn="ctr">
              <a:buNone/>
              <a:defRPr sz="3880"/>
            </a:lvl3pPr>
            <a:lvl4pPr marL="2956484" indent="0" algn="ctr">
              <a:buNone/>
              <a:defRPr sz="3449"/>
            </a:lvl4pPr>
            <a:lvl5pPr marL="3941978" indent="0" algn="ctr">
              <a:buNone/>
              <a:defRPr sz="3449"/>
            </a:lvl5pPr>
            <a:lvl6pPr marL="4927473" indent="0" algn="ctr">
              <a:buNone/>
              <a:defRPr sz="3449"/>
            </a:lvl6pPr>
            <a:lvl7pPr marL="5912968" indent="0" algn="ctr">
              <a:buNone/>
              <a:defRPr sz="3449"/>
            </a:lvl7pPr>
            <a:lvl8pPr marL="6898462" indent="0" algn="ctr">
              <a:buNone/>
              <a:defRPr sz="3449"/>
            </a:lvl8pPr>
            <a:lvl9pPr marL="7883957" indent="0" algn="ctr">
              <a:buNone/>
              <a:defRPr sz="3449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ADBB-DA71-4035-B223-7D2B2183F3EB}" type="datetimeFigureOut">
              <a:rPr lang="da-DK" smtClean="0"/>
              <a:t>21-03-2021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4E71-FE57-4406-9FA6-DF6E742AA0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051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ADBB-DA71-4035-B223-7D2B2183F3EB}" type="datetimeFigureOut">
              <a:rPr lang="da-DK" smtClean="0"/>
              <a:t>21-03-2021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4E71-FE57-4406-9FA6-DF6E742AA0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46771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806249" y="804966"/>
            <a:ext cx="5666512" cy="12812950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06714" y="804966"/>
            <a:ext cx="16671042" cy="12812950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ADBB-DA71-4035-B223-7D2B2183F3EB}" type="datetimeFigureOut">
              <a:rPr lang="da-DK" smtClean="0"/>
              <a:t>21-03-2021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4E71-FE57-4406-9FA6-DF6E742AA0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736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ADBB-DA71-4035-B223-7D2B2183F3EB}" type="datetimeFigureOut">
              <a:rPr lang="da-DK" smtClean="0"/>
              <a:t>21-03-2021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4E71-FE57-4406-9FA6-DF6E742AA0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6047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027" y="3769340"/>
            <a:ext cx="22666047" cy="6289229"/>
          </a:xfrm>
        </p:spPr>
        <p:txBody>
          <a:bodyPr anchor="b"/>
          <a:lstStyle>
            <a:lvl1pPr>
              <a:defRPr sz="12933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3027" y="10118067"/>
            <a:ext cx="22666047" cy="3307357"/>
          </a:xfrm>
        </p:spPr>
        <p:txBody>
          <a:bodyPr/>
          <a:lstStyle>
            <a:lvl1pPr marL="0" indent="0">
              <a:buNone/>
              <a:defRPr sz="5173">
                <a:solidFill>
                  <a:schemeClr val="tx1">
                    <a:tint val="75000"/>
                  </a:schemeClr>
                </a:solidFill>
              </a:defRPr>
            </a:lvl1pPr>
            <a:lvl2pPr marL="985495" indent="0">
              <a:buNone/>
              <a:defRPr sz="4311">
                <a:solidFill>
                  <a:schemeClr val="tx1">
                    <a:tint val="75000"/>
                  </a:schemeClr>
                </a:solidFill>
              </a:defRPr>
            </a:lvl2pPr>
            <a:lvl3pPr marL="1970989" indent="0">
              <a:buNone/>
              <a:defRPr sz="3880">
                <a:solidFill>
                  <a:schemeClr val="tx1">
                    <a:tint val="75000"/>
                  </a:schemeClr>
                </a:solidFill>
              </a:defRPr>
            </a:lvl3pPr>
            <a:lvl4pPr marL="2956484" indent="0">
              <a:buNone/>
              <a:defRPr sz="3449">
                <a:solidFill>
                  <a:schemeClr val="tx1">
                    <a:tint val="75000"/>
                  </a:schemeClr>
                </a:solidFill>
              </a:defRPr>
            </a:lvl4pPr>
            <a:lvl5pPr marL="3941978" indent="0">
              <a:buNone/>
              <a:defRPr sz="3449">
                <a:solidFill>
                  <a:schemeClr val="tx1">
                    <a:tint val="75000"/>
                  </a:schemeClr>
                </a:solidFill>
              </a:defRPr>
            </a:lvl5pPr>
            <a:lvl6pPr marL="4927473" indent="0">
              <a:buNone/>
              <a:defRPr sz="3449">
                <a:solidFill>
                  <a:schemeClr val="tx1">
                    <a:tint val="75000"/>
                  </a:schemeClr>
                </a:solidFill>
              </a:defRPr>
            </a:lvl6pPr>
            <a:lvl7pPr marL="5912968" indent="0">
              <a:buNone/>
              <a:defRPr sz="3449">
                <a:solidFill>
                  <a:schemeClr val="tx1">
                    <a:tint val="75000"/>
                  </a:schemeClr>
                </a:solidFill>
              </a:defRPr>
            </a:lvl7pPr>
            <a:lvl8pPr marL="6898462" indent="0">
              <a:buNone/>
              <a:defRPr sz="3449">
                <a:solidFill>
                  <a:schemeClr val="tx1">
                    <a:tint val="75000"/>
                  </a:schemeClr>
                </a:solidFill>
              </a:defRPr>
            </a:lvl8pPr>
            <a:lvl9pPr marL="7883957" indent="0">
              <a:buNone/>
              <a:defRPr sz="344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ADBB-DA71-4035-B223-7D2B2183F3EB}" type="datetimeFigureOut">
              <a:rPr lang="da-DK" smtClean="0"/>
              <a:t>21-03-2021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4E71-FE57-4406-9FA6-DF6E742AA0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9273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06714" y="4024827"/>
            <a:ext cx="11168777" cy="9593089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303984" y="4024827"/>
            <a:ext cx="11168777" cy="9593089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ADBB-DA71-4035-B223-7D2B2183F3EB}" type="datetimeFigureOut">
              <a:rPr lang="da-DK" smtClean="0"/>
              <a:t>21-03-2021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4E71-FE57-4406-9FA6-DF6E742AA0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3356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0137" y="804967"/>
            <a:ext cx="22666047" cy="2922375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10138" y="3706342"/>
            <a:ext cx="11117449" cy="1816421"/>
          </a:xfrm>
        </p:spPr>
        <p:txBody>
          <a:bodyPr anchor="b"/>
          <a:lstStyle>
            <a:lvl1pPr marL="0" indent="0">
              <a:buNone/>
              <a:defRPr sz="5173" b="1"/>
            </a:lvl1pPr>
            <a:lvl2pPr marL="985495" indent="0">
              <a:buNone/>
              <a:defRPr sz="4311" b="1"/>
            </a:lvl2pPr>
            <a:lvl3pPr marL="1970989" indent="0">
              <a:buNone/>
              <a:defRPr sz="3880" b="1"/>
            </a:lvl3pPr>
            <a:lvl4pPr marL="2956484" indent="0">
              <a:buNone/>
              <a:defRPr sz="3449" b="1"/>
            </a:lvl4pPr>
            <a:lvl5pPr marL="3941978" indent="0">
              <a:buNone/>
              <a:defRPr sz="3449" b="1"/>
            </a:lvl5pPr>
            <a:lvl6pPr marL="4927473" indent="0">
              <a:buNone/>
              <a:defRPr sz="3449" b="1"/>
            </a:lvl6pPr>
            <a:lvl7pPr marL="5912968" indent="0">
              <a:buNone/>
              <a:defRPr sz="3449" b="1"/>
            </a:lvl7pPr>
            <a:lvl8pPr marL="6898462" indent="0">
              <a:buNone/>
              <a:defRPr sz="3449" b="1"/>
            </a:lvl8pPr>
            <a:lvl9pPr marL="7883957" indent="0">
              <a:buNone/>
              <a:defRPr sz="3449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10138" y="5522763"/>
            <a:ext cx="11117449" cy="812315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303984" y="3706342"/>
            <a:ext cx="11172200" cy="1816421"/>
          </a:xfrm>
        </p:spPr>
        <p:txBody>
          <a:bodyPr anchor="b"/>
          <a:lstStyle>
            <a:lvl1pPr marL="0" indent="0">
              <a:buNone/>
              <a:defRPr sz="5173" b="1"/>
            </a:lvl1pPr>
            <a:lvl2pPr marL="985495" indent="0">
              <a:buNone/>
              <a:defRPr sz="4311" b="1"/>
            </a:lvl2pPr>
            <a:lvl3pPr marL="1970989" indent="0">
              <a:buNone/>
              <a:defRPr sz="3880" b="1"/>
            </a:lvl3pPr>
            <a:lvl4pPr marL="2956484" indent="0">
              <a:buNone/>
              <a:defRPr sz="3449" b="1"/>
            </a:lvl4pPr>
            <a:lvl5pPr marL="3941978" indent="0">
              <a:buNone/>
              <a:defRPr sz="3449" b="1"/>
            </a:lvl5pPr>
            <a:lvl6pPr marL="4927473" indent="0">
              <a:buNone/>
              <a:defRPr sz="3449" b="1"/>
            </a:lvl6pPr>
            <a:lvl7pPr marL="5912968" indent="0">
              <a:buNone/>
              <a:defRPr sz="3449" b="1"/>
            </a:lvl7pPr>
            <a:lvl8pPr marL="6898462" indent="0">
              <a:buNone/>
              <a:defRPr sz="3449" b="1"/>
            </a:lvl8pPr>
            <a:lvl9pPr marL="7883957" indent="0">
              <a:buNone/>
              <a:defRPr sz="3449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303984" y="5522763"/>
            <a:ext cx="11172200" cy="812315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ADBB-DA71-4035-B223-7D2B2183F3EB}" type="datetimeFigureOut">
              <a:rPr lang="da-DK" smtClean="0"/>
              <a:t>21-03-2021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4E71-FE57-4406-9FA6-DF6E742AA0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538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ADBB-DA71-4035-B223-7D2B2183F3EB}" type="datetimeFigureOut">
              <a:rPr lang="da-DK" smtClean="0"/>
              <a:t>21-03-2021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4E71-FE57-4406-9FA6-DF6E742AA0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9047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ADBB-DA71-4035-B223-7D2B2183F3EB}" type="datetimeFigureOut">
              <a:rPr lang="da-DK" smtClean="0"/>
              <a:t>21-03-2021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4E71-FE57-4406-9FA6-DF6E742AA0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6411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0138" y="1007957"/>
            <a:ext cx="8475814" cy="3527848"/>
          </a:xfrm>
        </p:spPr>
        <p:txBody>
          <a:bodyPr anchor="b"/>
          <a:lstStyle>
            <a:lvl1pPr>
              <a:defRPr sz="6898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72200" y="2176908"/>
            <a:ext cx="13303984" cy="10744538"/>
          </a:xfrm>
        </p:spPr>
        <p:txBody>
          <a:bodyPr/>
          <a:lstStyle>
            <a:lvl1pPr>
              <a:defRPr sz="6898"/>
            </a:lvl1pPr>
            <a:lvl2pPr>
              <a:defRPr sz="6035"/>
            </a:lvl2pPr>
            <a:lvl3pPr>
              <a:defRPr sz="5173"/>
            </a:lvl3pPr>
            <a:lvl4pPr>
              <a:defRPr sz="4311"/>
            </a:lvl4pPr>
            <a:lvl5pPr>
              <a:defRPr sz="4311"/>
            </a:lvl5pPr>
            <a:lvl6pPr>
              <a:defRPr sz="4311"/>
            </a:lvl6pPr>
            <a:lvl7pPr>
              <a:defRPr sz="4311"/>
            </a:lvl7pPr>
            <a:lvl8pPr>
              <a:defRPr sz="4311"/>
            </a:lvl8pPr>
            <a:lvl9pPr>
              <a:defRPr sz="4311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0138" y="4535805"/>
            <a:ext cx="8475814" cy="8403140"/>
          </a:xfrm>
        </p:spPr>
        <p:txBody>
          <a:bodyPr/>
          <a:lstStyle>
            <a:lvl1pPr marL="0" indent="0">
              <a:buNone/>
              <a:defRPr sz="3449"/>
            </a:lvl1pPr>
            <a:lvl2pPr marL="985495" indent="0">
              <a:buNone/>
              <a:defRPr sz="3018"/>
            </a:lvl2pPr>
            <a:lvl3pPr marL="1970989" indent="0">
              <a:buNone/>
              <a:defRPr sz="2587"/>
            </a:lvl3pPr>
            <a:lvl4pPr marL="2956484" indent="0">
              <a:buNone/>
              <a:defRPr sz="2156"/>
            </a:lvl4pPr>
            <a:lvl5pPr marL="3941978" indent="0">
              <a:buNone/>
              <a:defRPr sz="2156"/>
            </a:lvl5pPr>
            <a:lvl6pPr marL="4927473" indent="0">
              <a:buNone/>
              <a:defRPr sz="2156"/>
            </a:lvl6pPr>
            <a:lvl7pPr marL="5912968" indent="0">
              <a:buNone/>
              <a:defRPr sz="2156"/>
            </a:lvl7pPr>
            <a:lvl8pPr marL="6898462" indent="0">
              <a:buNone/>
              <a:defRPr sz="2156"/>
            </a:lvl8pPr>
            <a:lvl9pPr marL="7883957" indent="0">
              <a:buNone/>
              <a:defRPr sz="2156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ADBB-DA71-4035-B223-7D2B2183F3EB}" type="datetimeFigureOut">
              <a:rPr lang="da-DK" smtClean="0"/>
              <a:t>21-03-2021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4E71-FE57-4406-9FA6-DF6E742AA0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3019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0138" y="1007957"/>
            <a:ext cx="8475814" cy="3527848"/>
          </a:xfrm>
        </p:spPr>
        <p:txBody>
          <a:bodyPr anchor="b"/>
          <a:lstStyle>
            <a:lvl1pPr>
              <a:defRPr sz="6898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172200" y="2176908"/>
            <a:ext cx="13303984" cy="10744538"/>
          </a:xfrm>
        </p:spPr>
        <p:txBody>
          <a:bodyPr anchor="t"/>
          <a:lstStyle>
            <a:lvl1pPr marL="0" indent="0">
              <a:buNone/>
              <a:defRPr sz="6898"/>
            </a:lvl1pPr>
            <a:lvl2pPr marL="985495" indent="0">
              <a:buNone/>
              <a:defRPr sz="6035"/>
            </a:lvl2pPr>
            <a:lvl3pPr marL="1970989" indent="0">
              <a:buNone/>
              <a:defRPr sz="5173"/>
            </a:lvl3pPr>
            <a:lvl4pPr marL="2956484" indent="0">
              <a:buNone/>
              <a:defRPr sz="4311"/>
            </a:lvl4pPr>
            <a:lvl5pPr marL="3941978" indent="0">
              <a:buNone/>
              <a:defRPr sz="4311"/>
            </a:lvl5pPr>
            <a:lvl6pPr marL="4927473" indent="0">
              <a:buNone/>
              <a:defRPr sz="4311"/>
            </a:lvl6pPr>
            <a:lvl7pPr marL="5912968" indent="0">
              <a:buNone/>
              <a:defRPr sz="4311"/>
            </a:lvl7pPr>
            <a:lvl8pPr marL="6898462" indent="0">
              <a:buNone/>
              <a:defRPr sz="4311"/>
            </a:lvl8pPr>
            <a:lvl9pPr marL="7883957" indent="0">
              <a:buNone/>
              <a:defRPr sz="4311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0138" y="4535805"/>
            <a:ext cx="8475814" cy="8403140"/>
          </a:xfrm>
        </p:spPr>
        <p:txBody>
          <a:bodyPr/>
          <a:lstStyle>
            <a:lvl1pPr marL="0" indent="0">
              <a:buNone/>
              <a:defRPr sz="3449"/>
            </a:lvl1pPr>
            <a:lvl2pPr marL="985495" indent="0">
              <a:buNone/>
              <a:defRPr sz="3018"/>
            </a:lvl2pPr>
            <a:lvl3pPr marL="1970989" indent="0">
              <a:buNone/>
              <a:defRPr sz="2587"/>
            </a:lvl3pPr>
            <a:lvl4pPr marL="2956484" indent="0">
              <a:buNone/>
              <a:defRPr sz="2156"/>
            </a:lvl4pPr>
            <a:lvl5pPr marL="3941978" indent="0">
              <a:buNone/>
              <a:defRPr sz="2156"/>
            </a:lvl5pPr>
            <a:lvl6pPr marL="4927473" indent="0">
              <a:buNone/>
              <a:defRPr sz="2156"/>
            </a:lvl6pPr>
            <a:lvl7pPr marL="5912968" indent="0">
              <a:buNone/>
              <a:defRPr sz="2156"/>
            </a:lvl7pPr>
            <a:lvl8pPr marL="6898462" indent="0">
              <a:buNone/>
              <a:defRPr sz="2156"/>
            </a:lvl8pPr>
            <a:lvl9pPr marL="7883957" indent="0">
              <a:buNone/>
              <a:defRPr sz="2156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ADBB-DA71-4035-B223-7D2B2183F3EB}" type="datetimeFigureOut">
              <a:rPr lang="da-DK" smtClean="0"/>
              <a:t>21-03-2021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94E71-FE57-4406-9FA6-DF6E742AA0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621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06714" y="804967"/>
            <a:ext cx="22666047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6714" y="4024827"/>
            <a:ext cx="22666047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06714" y="14013399"/>
            <a:ext cx="5912882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6ADBB-DA71-4035-B223-7D2B2183F3EB}" type="datetimeFigureOut">
              <a:rPr lang="da-DK" smtClean="0"/>
              <a:t>21-03-2021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05076" y="14013399"/>
            <a:ext cx="8869323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559879" y="14013399"/>
            <a:ext cx="5912882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94E71-FE57-4406-9FA6-DF6E742AA0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530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1970989" rtl="0" eaLnBrk="1" latinLnBrk="0" hangingPunct="1">
        <a:lnSpc>
          <a:spcPct val="90000"/>
        </a:lnSpc>
        <a:spcBef>
          <a:spcPct val="0"/>
        </a:spcBef>
        <a:buNone/>
        <a:defRPr sz="948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2747" indent="-492747" algn="l" defTabSz="1970989" rtl="0" eaLnBrk="1" latinLnBrk="0" hangingPunct="1">
        <a:lnSpc>
          <a:spcPct val="90000"/>
        </a:lnSpc>
        <a:spcBef>
          <a:spcPts val="2156"/>
        </a:spcBef>
        <a:buFont typeface="Arial" panose="020B0604020202020204" pitchFamily="34" charset="0"/>
        <a:buChar char="•"/>
        <a:defRPr sz="6035" kern="1200">
          <a:solidFill>
            <a:schemeClr val="tx1"/>
          </a:solidFill>
          <a:latin typeface="+mn-lt"/>
          <a:ea typeface="+mn-ea"/>
          <a:cs typeface="+mn-cs"/>
        </a:defRPr>
      </a:lvl1pPr>
      <a:lvl2pPr marL="1478242" indent="-492747" algn="l" defTabSz="1970989" rtl="0" eaLnBrk="1" latinLnBrk="0" hangingPunct="1">
        <a:lnSpc>
          <a:spcPct val="90000"/>
        </a:lnSpc>
        <a:spcBef>
          <a:spcPts val="1078"/>
        </a:spcBef>
        <a:buFont typeface="Arial" panose="020B0604020202020204" pitchFamily="34" charset="0"/>
        <a:buChar char="•"/>
        <a:defRPr sz="5173" kern="1200">
          <a:solidFill>
            <a:schemeClr val="tx1"/>
          </a:solidFill>
          <a:latin typeface="+mn-lt"/>
          <a:ea typeface="+mn-ea"/>
          <a:cs typeface="+mn-cs"/>
        </a:defRPr>
      </a:lvl2pPr>
      <a:lvl3pPr marL="2463737" indent="-492747" algn="l" defTabSz="1970989" rtl="0" eaLnBrk="1" latinLnBrk="0" hangingPunct="1">
        <a:lnSpc>
          <a:spcPct val="90000"/>
        </a:lnSpc>
        <a:spcBef>
          <a:spcPts val="1078"/>
        </a:spcBef>
        <a:buFont typeface="Arial" panose="020B0604020202020204" pitchFamily="34" charset="0"/>
        <a:buChar char="•"/>
        <a:defRPr sz="4311" kern="1200">
          <a:solidFill>
            <a:schemeClr val="tx1"/>
          </a:solidFill>
          <a:latin typeface="+mn-lt"/>
          <a:ea typeface="+mn-ea"/>
          <a:cs typeface="+mn-cs"/>
        </a:defRPr>
      </a:lvl3pPr>
      <a:lvl4pPr marL="3449231" indent="-492747" algn="l" defTabSz="1970989" rtl="0" eaLnBrk="1" latinLnBrk="0" hangingPunct="1">
        <a:lnSpc>
          <a:spcPct val="90000"/>
        </a:lnSpc>
        <a:spcBef>
          <a:spcPts val="1078"/>
        </a:spcBef>
        <a:buFont typeface="Arial" panose="020B0604020202020204" pitchFamily="34" charset="0"/>
        <a:buChar char="•"/>
        <a:defRPr sz="3880" kern="1200">
          <a:solidFill>
            <a:schemeClr val="tx1"/>
          </a:solidFill>
          <a:latin typeface="+mn-lt"/>
          <a:ea typeface="+mn-ea"/>
          <a:cs typeface="+mn-cs"/>
        </a:defRPr>
      </a:lvl4pPr>
      <a:lvl5pPr marL="4434726" indent="-492747" algn="l" defTabSz="1970989" rtl="0" eaLnBrk="1" latinLnBrk="0" hangingPunct="1">
        <a:lnSpc>
          <a:spcPct val="90000"/>
        </a:lnSpc>
        <a:spcBef>
          <a:spcPts val="1078"/>
        </a:spcBef>
        <a:buFont typeface="Arial" panose="020B0604020202020204" pitchFamily="34" charset="0"/>
        <a:buChar char="•"/>
        <a:defRPr sz="3880" kern="1200">
          <a:solidFill>
            <a:schemeClr val="tx1"/>
          </a:solidFill>
          <a:latin typeface="+mn-lt"/>
          <a:ea typeface="+mn-ea"/>
          <a:cs typeface="+mn-cs"/>
        </a:defRPr>
      </a:lvl5pPr>
      <a:lvl6pPr marL="5420220" indent="-492747" algn="l" defTabSz="1970989" rtl="0" eaLnBrk="1" latinLnBrk="0" hangingPunct="1">
        <a:lnSpc>
          <a:spcPct val="90000"/>
        </a:lnSpc>
        <a:spcBef>
          <a:spcPts val="1078"/>
        </a:spcBef>
        <a:buFont typeface="Arial" panose="020B0604020202020204" pitchFamily="34" charset="0"/>
        <a:buChar char="•"/>
        <a:defRPr sz="3880" kern="1200">
          <a:solidFill>
            <a:schemeClr val="tx1"/>
          </a:solidFill>
          <a:latin typeface="+mn-lt"/>
          <a:ea typeface="+mn-ea"/>
          <a:cs typeface="+mn-cs"/>
        </a:defRPr>
      </a:lvl6pPr>
      <a:lvl7pPr marL="6405715" indent="-492747" algn="l" defTabSz="1970989" rtl="0" eaLnBrk="1" latinLnBrk="0" hangingPunct="1">
        <a:lnSpc>
          <a:spcPct val="90000"/>
        </a:lnSpc>
        <a:spcBef>
          <a:spcPts val="1078"/>
        </a:spcBef>
        <a:buFont typeface="Arial" panose="020B0604020202020204" pitchFamily="34" charset="0"/>
        <a:buChar char="•"/>
        <a:defRPr sz="3880" kern="1200">
          <a:solidFill>
            <a:schemeClr val="tx1"/>
          </a:solidFill>
          <a:latin typeface="+mn-lt"/>
          <a:ea typeface="+mn-ea"/>
          <a:cs typeface="+mn-cs"/>
        </a:defRPr>
      </a:lvl7pPr>
      <a:lvl8pPr marL="7391210" indent="-492747" algn="l" defTabSz="1970989" rtl="0" eaLnBrk="1" latinLnBrk="0" hangingPunct="1">
        <a:lnSpc>
          <a:spcPct val="90000"/>
        </a:lnSpc>
        <a:spcBef>
          <a:spcPts val="1078"/>
        </a:spcBef>
        <a:buFont typeface="Arial" panose="020B0604020202020204" pitchFamily="34" charset="0"/>
        <a:buChar char="•"/>
        <a:defRPr sz="3880" kern="1200">
          <a:solidFill>
            <a:schemeClr val="tx1"/>
          </a:solidFill>
          <a:latin typeface="+mn-lt"/>
          <a:ea typeface="+mn-ea"/>
          <a:cs typeface="+mn-cs"/>
        </a:defRPr>
      </a:lvl8pPr>
      <a:lvl9pPr marL="8376704" indent="-492747" algn="l" defTabSz="1970989" rtl="0" eaLnBrk="1" latinLnBrk="0" hangingPunct="1">
        <a:lnSpc>
          <a:spcPct val="90000"/>
        </a:lnSpc>
        <a:spcBef>
          <a:spcPts val="1078"/>
        </a:spcBef>
        <a:buFont typeface="Arial" panose="020B0604020202020204" pitchFamily="34" charset="0"/>
        <a:buChar char="•"/>
        <a:defRPr sz="38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70989" rtl="0" eaLnBrk="1" latinLnBrk="0" hangingPunct="1">
        <a:defRPr sz="3880" kern="1200">
          <a:solidFill>
            <a:schemeClr val="tx1"/>
          </a:solidFill>
          <a:latin typeface="+mn-lt"/>
          <a:ea typeface="+mn-ea"/>
          <a:cs typeface="+mn-cs"/>
        </a:defRPr>
      </a:lvl1pPr>
      <a:lvl2pPr marL="985495" algn="l" defTabSz="1970989" rtl="0" eaLnBrk="1" latinLnBrk="0" hangingPunct="1">
        <a:defRPr sz="3880" kern="1200">
          <a:solidFill>
            <a:schemeClr val="tx1"/>
          </a:solidFill>
          <a:latin typeface="+mn-lt"/>
          <a:ea typeface="+mn-ea"/>
          <a:cs typeface="+mn-cs"/>
        </a:defRPr>
      </a:lvl2pPr>
      <a:lvl3pPr marL="1970989" algn="l" defTabSz="1970989" rtl="0" eaLnBrk="1" latinLnBrk="0" hangingPunct="1">
        <a:defRPr sz="3880" kern="1200">
          <a:solidFill>
            <a:schemeClr val="tx1"/>
          </a:solidFill>
          <a:latin typeface="+mn-lt"/>
          <a:ea typeface="+mn-ea"/>
          <a:cs typeface="+mn-cs"/>
        </a:defRPr>
      </a:lvl3pPr>
      <a:lvl4pPr marL="2956484" algn="l" defTabSz="1970989" rtl="0" eaLnBrk="1" latinLnBrk="0" hangingPunct="1">
        <a:defRPr sz="3880" kern="1200">
          <a:solidFill>
            <a:schemeClr val="tx1"/>
          </a:solidFill>
          <a:latin typeface="+mn-lt"/>
          <a:ea typeface="+mn-ea"/>
          <a:cs typeface="+mn-cs"/>
        </a:defRPr>
      </a:lvl4pPr>
      <a:lvl5pPr marL="3941978" algn="l" defTabSz="1970989" rtl="0" eaLnBrk="1" latinLnBrk="0" hangingPunct="1">
        <a:defRPr sz="3880" kern="1200">
          <a:solidFill>
            <a:schemeClr val="tx1"/>
          </a:solidFill>
          <a:latin typeface="+mn-lt"/>
          <a:ea typeface="+mn-ea"/>
          <a:cs typeface="+mn-cs"/>
        </a:defRPr>
      </a:lvl5pPr>
      <a:lvl6pPr marL="4927473" algn="l" defTabSz="1970989" rtl="0" eaLnBrk="1" latinLnBrk="0" hangingPunct="1">
        <a:defRPr sz="3880" kern="1200">
          <a:solidFill>
            <a:schemeClr val="tx1"/>
          </a:solidFill>
          <a:latin typeface="+mn-lt"/>
          <a:ea typeface="+mn-ea"/>
          <a:cs typeface="+mn-cs"/>
        </a:defRPr>
      </a:lvl6pPr>
      <a:lvl7pPr marL="5912968" algn="l" defTabSz="1970989" rtl="0" eaLnBrk="1" latinLnBrk="0" hangingPunct="1">
        <a:defRPr sz="3880" kern="1200">
          <a:solidFill>
            <a:schemeClr val="tx1"/>
          </a:solidFill>
          <a:latin typeface="+mn-lt"/>
          <a:ea typeface="+mn-ea"/>
          <a:cs typeface="+mn-cs"/>
        </a:defRPr>
      </a:lvl7pPr>
      <a:lvl8pPr marL="6898462" algn="l" defTabSz="1970989" rtl="0" eaLnBrk="1" latinLnBrk="0" hangingPunct="1">
        <a:defRPr sz="3880" kern="1200">
          <a:solidFill>
            <a:schemeClr val="tx1"/>
          </a:solidFill>
          <a:latin typeface="+mn-lt"/>
          <a:ea typeface="+mn-ea"/>
          <a:cs typeface="+mn-cs"/>
        </a:defRPr>
      </a:lvl8pPr>
      <a:lvl9pPr marL="7883957" algn="l" defTabSz="1970989" rtl="0" eaLnBrk="1" latinLnBrk="0" hangingPunct="1">
        <a:defRPr sz="38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3255299B-FD6E-41DF-937D-CB9DB36AAA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27382"/>
            <a:ext cx="26279475" cy="5441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762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0</Words>
  <Application>Microsoft Office PowerPoint</Application>
  <PresentationFormat>Brugerdefineret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Nicky Henriksen</dc:creator>
  <cp:lastModifiedBy>Nicky Henriksen</cp:lastModifiedBy>
  <cp:revision>7</cp:revision>
  <dcterms:created xsi:type="dcterms:W3CDTF">2021-03-20T08:21:51Z</dcterms:created>
  <dcterms:modified xsi:type="dcterms:W3CDTF">2021-03-21T07:47:45Z</dcterms:modified>
</cp:coreProperties>
</file>